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56" userDrawn="1">
          <p15:clr>
            <a:srgbClr val="A4A3A4"/>
          </p15:clr>
        </p15:guide>
        <p15:guide id="2" orient="horz" pos="378" userDrawn="1">
          <p15:clr>
            <a:srgbClr val="A4A3A4"/>
          </p15:clr>
        </p15:guide>
        <p15:guide id="3" orient="horz" pos="2645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BF7"/>
    <a:srgbClr val="3CB371"/>
    <a:srgbClr val="A7E1C1"/>
    <a:srgbClr val="030D2B"/>
    <a:srgbClr val="0F2C73"/>
    <a:srgbClr val="E6E6E6"/>
    <a:srgbClr val="F3F5FA"/>
    <a:srgbClr val="CDD2DE"/>
    <a:srgbClr val="E3E9E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1" autoAdjust="0"/>
  </p:normalViewPr>
  <p:slideViewPr>
    <p:cSldViewPr snapToGrid="0" snapToObjects="1" showGuides="1">
      <p:cViewPr varScale="1">
        <p:scale>
          <a:sx n="17" d="100"/>
          <a:sy n="17" d="100"/>
        </p:scale>
        <p:origin x="3204" y="102"/>
      </p:cViewPr>
      <p:guideLst>
        <p:guide orient="horz" pos="4356"/>
        <p:guide orient="horz" pos="378"/>
        <p:guide orient="horz" pos="26457"/>
        <p:guide orient="horz"/>
        <p:guide pos="429"/>
        <p:guide pos="199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388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6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67449" y="7348673"/>
            <a:ext cx="1530236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0849" y="6602896"/>
            <a:ext cx="15290287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0847" y="18651869"/>
            <a:ext cx="15294024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6430500" y="6602896"/>
            <a:ext cx="15290090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6430500" y="7348673"/>
            <a:ext cx="15290090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6430502" y="18674656"/>
            <a:ext cx="15285888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6424641" y="19475294"/>
            <a:ext cx="15291748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6442354" y="33700501"/>
            <a:ext cx="15278236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6430502" y="34521324"/>
            <a:ext cx="15285888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667449" y="19454386"/>
            <a:ext cx="1530368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148991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582185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726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497511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67449" y="7954025"/>
            <a:ext cx="742366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0850" y="7153383"/>
            <a:ext cx="7417807" cy="790276"/>
          </a:xfrm>
          <a:prstGeom prst="rect">
            <a:avLst/>
          </a:prstGeom>
          <a:noFill/>
        </p:spPr>
        <p:txBody>
          <a:bodyPr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66275" y="19410372"/>
            <a:ext cx="742483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0847" y="18651869"/>
            <a:ext cx="7418977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553329" y="7943608"/>
            <a:ext cx="1529497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553331" y="7153383"/>
            <a:ext cx="15294975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553331" y="28458196"/>
            <a:ext cx="1529497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553331" y="27657558"/>
            <a:ext cx="15294975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304154" y="7186395"/>
            <a:ext cx="7416434" cy="741662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633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304154" y="7954025"/>
            <a:ext cx="7416434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99952" y="18730906"/>
            <a:ext cx="7416434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347516" y="19531544"/>
            <a:ext cx="7362607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304154" y="34317723"/>
            <a:ext cx="7416434" cy="790276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89972" y="35187700"/>
            <a:ext cx="7420150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89753" y="3831430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89753" y="2218104"/>
            <a:ext cx="23643464" cy="1388899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726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4377913" y="359079"/>
            <a:ext cx="23643464" cy="1708414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89753" y="3831430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89753" y="2218104"/>
            <a:ext cx="23643464" cy="1388899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726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4377913" y="359079"/>
            <a:ext cx="23643464" cy="1708414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2" name="텍스트 개체 틀 2">
            <a:extLst>
              <a:ext uri="{FF2B5EF4-FFF2-40B4-BE49-F238E27FC236}">
                <a16:creationId xmlns:a16="http://schemas.microsoft.com/office/drawing/2014/main" id="{9A4E0F09-2671-2052-19E2-98829DE3673C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287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1"/>
            <a:ext cx="32399288" cy="549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" y="583135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679033" y="6506293"/>
            <a:ext cx="15293804" cy="354865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16426454" y="6506293"/>
            <a:ext cx="15293804" cy="35486503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3591" y="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pic>
        <p:nvPicPr>
          <p:cNvPr id="3" name="그림 2" descr="폰트, 그래픽, 그래픽 디자인, 텍스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C9EF85D5-5D50-1883-BB24-3C61902DFF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1076" y="42356939"/>
            <a:ext cx="2369420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338385" rtl="0" eaLnBrk="1" latinLnBrk="0" hangingPunct="1">
        <a:spcBef>
          <a:spcPct val="0"/>
        </a:spcBef>
        <a:buNone/>
        <a:defRPr sz="8579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26894" indent="-1626894" algn="l" defTabSz="4338385" rtl="0" eaLnBrk="1" latinLnBrk="0" hangingPunct="1">
        <a:spcBef>
          <a:spcPct val="20000"/>
        </a:spcBef>
        <a:buFont typeface="Arial" pitchFamily="34" charset="0"/>
        <a:buChar char="•"/>
        <a:defRPr sz="15240" kern="1200">
          <a:solidFill>
            <a:schemeClr val="tx1"/>
          </a:solidFill>
          <a:latin typeface="+mn-lt"/>
          <a:ea typeface="+mn-ea"/>
          <a:cs typeface="+mn-cs"/>
        </a:defRPr>
      </a:lvl1pPr>
      <a:lvl2pPr marL="3524937" indent="-1355744" algn="l" defTabSz="4338385" rtl="0" eaLnBrk="1" latinLnBrk="0" hangingPunct="1">
        <a:spcBef>
          <a:spcPct val="20000"/>
        </a:spcBef>
        <a:buFont typeface="Arial" pitchFamily="34" charset="0"/>
        <a:buChar char="–"/>
        <a:defRPr sz="13424" kern="1200">
          <a:solidFill>
            <a:schemeClr val="tx1"/>
          </a:solidFill>
          <a:latin typeface="+mn-lt"/>
          <a:ea typeface="+mn-ea"/>
          <a:cs typeface="+mn-cs"/>
        </a:defRPr>
      </a:lvl2pPr>
      <a:lvl3pPr marL="542298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11405" kern="1200">
          <a:solidFill>
            <a:schemeClr val="tx1"/>
          </a:solidFill>
          <a:latin typeface="+mn-lt"/>
          <a:ea typeface="+mn-ea"/>
          <a:cs typeface="+mn-cs"/>
        </a:defRPr>
      </a:lvl3pPr>
      <a:lvl4pPr marL="7592174" indent="-1084597" algn="l" defTabSz="4338385" rtl="0" eaLnBrk="1" latinLnBrk="0" hangingPunct="1">
        <a:spcBef>
          <a:spcPct val="20000"/>
        </a:spcBef>
        <a:buFont typeface="Arial" pitchFamily="34" charset="0"/>
        <a:buChar char="–"/>
        <a:defRPr sz="9588" kern="1200">
          <a:solidFill>
            <a:schemeClr val="tx1"/>
          </a:solidFill>
          <a:latin typeface="+mn-lt"/>
          <a:ea typeface="+mn-ea"/>
          <a:cs typeface="+mn-cs"/>
        </a:defRPr>
      </a:lvl4pPr>
      <a:lvl5pPr marL="9761364" indent="-1084597" algn="l" defTabSz="4338385" rtl="0" eaLnBrk="1" latinLnBrk="0" hangingPunct="1">
        <a:spcBef>
          <a:spcPct val="20000"/>
        </a:spcBef>
        <a:buFont typeface="Arial" pitchFamily="34" charset="0"/>
        <a:buChar char="»"/>
        <a:defRPr sz="9588" kern="1200">
          <a:solidFill>
            <a:schemeClr val="tx1"/>
          </a:solidFill>
          <a:latin typeface="+mn-lt"/>
          <a:ea typeface="+mn-ea"/>
          <a:cs typeface="+mn-cs"/>
        </a:defRPr>
      </a:lvl5pPr>
      <a:lvl6pPr marL="1193055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6pPr>
      <a:lvl7pPr marL="1409974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7pPr>
      <a:lvl8pPr marL="1626894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8pPr>
      <a:lvl9pPr marL="18438133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1pPr>
      <a:lvl2pPr marL="2169193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2pPr>
      <a:lvl3pPr marL="433838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3pPr>
      <a:lvl4pPr marL="6507576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4pPr>
      <a:lvl5pPr marL="8676767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5pPr>
      <a:lvl6pPr marL="10845961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6pPr>
      <a:lvl7pPr marL="1301515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7pPr>
      <a:lvl8pPr marL="1518434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8pPr>
      <a:lvl9pPr marL="17353538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0"/>
            <a:ext cx="32399288" cy="521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74987" y="6058564"/>
            <a:ext cx="31045801" cy="36134707"/>
          </a:xfrm>
          <a:prstGeom prst="roundRect">
            <a:avLst>
              <a:gd name="adj" fmla="val 227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53" name="Rectangle 9"/>
          <p:cNvSpPr>
            <a:spLocks noChangeArrowheads="1"/>
          </p:cNvSpPr>
          <p:nvPr userDrawn="1"/>
        </p:nvSpPr>
        <p:spPr bwMode="auto">
          <a:xfrm>
            <a:off x="-13591" y="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54" name="Rectangle 9"/>
          <p:cNvSpPr>
            <a:spLocks noChangeArrowheads="1"/>
          </p:cNvSpPr>
          <p:nvPr userDrawn="1"/>
        </p:nvSpPr>
        <p:spPr bwMode="auto">
          <a:xfrm>
            <a:off x="1" y="562815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pic>
        <p:nvPicPr>
          <p:cNvPr id="3" name="그림 2" descr="폰트, 그래픽, 그래픽 디자인, 텍스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7E1D8A5B-B346-4486-6BD2-A7D3868391F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1076" y="42433139"/>
            <a:ext cx="2369420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</p:sldLayoutIdLst>
  <p:txStyles>
    <p:titleStyle>
      <a:lvl1pPr algn="ctr" defTabSz="4338385" rtl="0" eaLnBrk="1" latinLnBrk="0" hangingPunct="1">
        <a:spcBef>
          <a:spcPct val="0"/>
        </a:spcBef>
        <a:buNone/>
        <a:defRPr sz="8579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26894" indent="-1626894" algn="l" defTabSz="4338385" rtl="0" eaLnBrk="1" latinLnBrk="0" hangingPunct="1">
        <a:spcBef>
          <a:spcPct val="20000"/>
        </a:spcBef>
        <a:buFont typeface="Arial" pitchFamily="34" charset="0"/>
        <a:buChar char="•"/>
        <a:defRPr sz="15240" kern="1200">
          <a:solidFill>
            <a:schemeClr val="tx1"/>
          </a:solidFill>
          <a:latin typeface="+mn-lt"/>
          <a:ea typeface="+mn-ea"/>
          <a:cs typeface="+mn-cs"/>
        </a:defRPr>
      </a:lvl1pPr>
      <a:lvl2pPr marL="3524937" indent="-1355744" algn="l" defTabSz="4338385" rtl="0" eaLnBrk="1" latinLnBrk="0" hangingPunct="1">
        <a:spcBef>
          <a:spcPct val="20000"/>
        </a:spcBef>
        <a:buFont typeface="Arial" pitchFamily="34" charset="0"/>
        <a:buChar char="–"/>
        <a:defRPr sz="13424" kern="1200">
          <a:solidFill>
            <a:schemeClr val="tx1"/>
          </a:solidFill>
          <a:latin typeface="+mn-lt"/>
          <a:ea typeface="+mn-ea"/>
          <a:cs typeface="+mn-cs"/>
        </a:defRPr>
      </a:lvl2pPr>
      <a:lvl3pPr marL="542298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11405" kern="1200">
          <a:solidFill>
            <a:schemeClr val="tx1"/>
          </a:solidFill>
          <a:latin typeface="+mn-lt"/>
          <a:ea typeface="+mn-ea"/>
          <a:cs typeface="+mn-cs"/>
        </a:defRPr>
      </a:lvl3pPr>
      <a:lvl4pPr marL="7592174" indent="-1084597" algn="l" defTabSz="4338385" rtl="0" eaLnBrk="1" latinLnBrk="0" hangingPunct="1">
        <a:spcBef>
          <a:spcPct val="20000"/>
        </a:spcBef>
        <a:buFont typeface="Arial" pitchFamily="34" charset="0"/>
        <a:buChar char="–"/>
        <a:defRPr sz="9588" kern="1200">
          <a:solidFill>
            <a:schemeClr val="tx1"/>
          </a:solidFill>
          <a:latin typeface="+mn-lt"/>
          <a:ea typeface="+mn-ea"/>
          <a:cs typeface="+mn-cs"/>
        </a:defRPr>
      </a:lvl4pPr>
      <a:lvl5pPr marL="9761364" indent="-1084597" algn="l" defTabSz="4338385" rtl="0" eaLnBrk="1" latinLnBrk="0" hangingPunct="1">
        <a:spcBef>
          <a:spcPct val="20000"/>
        </a:spcBef>
        <a:buFont typeface="Arial" pitchFamily="34" charset="0"/>
        <a:buChar char="»"/>
        <a:defRPr sz="9588" kern="1200">
          <a:solidFill>
            <a:schemeClr val="tx1"/>
          </a:solidFill>
          <a:latin typeface="+mn-lt"/>
          <a:ea typeface="+mn-ea"/>
          <a:cs typeface="+mn-cs"/>
        </a:defRPr>
      </a:lvl5pPr>
      <a:lvl6pPr marL="1193055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6pPr>
      <a:lvl7pPr marL="1409974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7pPr>
      <a:lvl8pPr marL="1626894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8pPr>
      <a:lvl9pPr marL="18438133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1pPr>
      <a:lvl2pPr marL="2169193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2pPr>
      <a:lvl3pPr marL="433838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3pPr>
      <a:lvl4pPr marL="6507576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4pPr>
      <a:lvl5pPr marL="8676767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5pPr>
      <a:lvl6pPr marL="10845961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6pPr>
      <a:lvl7pPr marL="1301515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7pPr>
      <a:lvl8pPr marL="1518434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8pPr>
      <a:lvl9pPr marL="17353538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ext Placeholder 33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5" name="Text Placeholder 33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8" name="Text Placeholder 33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9" name="Text Placeholder 33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0" name="Text Placeholder 33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1" name="Text Placeholder 34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2" name="Text Placeholder 34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3" name="Text Placeholder 34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4" name="Text Placeholder 34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6" name="Text Placeholder 345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3" name="Text Placeholder 382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4" name="Text Placeholder 383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85" name="Text Placeholder 384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6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7" name="텍스트 개체 틀 16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86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AEC022E9-15E8-9FDB-5AFA-D4EFEF2F6749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7B878C4-29C8-74E6-AE92-7A32F82F5FA7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0E0E50F-6CAE-98B1-BCDB-6187112A7065}"/>
              </a:ext>
            </a:extLst>
          </p:cNvPr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0E57DB7-87AE-E071-3588-733777DC131F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6498164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118</TotalTime>
  <Words>1</Words>
  <Application>Microsoft Office PowerPoint</Application>
  <PresentationFormat>사용자 지정</PresentationFormat>
  <Paragraphs>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PosterPresentations.com-100CMx140CM</vt:lpstr>
      <vt:lpstr>Classic - Wide Center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이 나라</cp:lastModifiedBy>
  <cp:revision>35</cp:revision>
  <dcterms:created xsi:type="dcterms:W3CDTF">2012-02-10T00:21:22Z</dcterms:created>
  <dcterms:modified xsi:type="dcterms:W3CDTF">2025-02-13T01:34:08Z</dcterms:modified>
</cp:coreProperties>
</file>